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47229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589133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7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с переходом на западный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2-4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тепла, на поверхности почвы заморозки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 градус,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дождь. Ветер западный,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3-5 градусов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40318</TotalTime>
  <Words>612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6898</cp:revision>
  <cp:lastPrinted>2021-07-01T03:56:27Z</cp:lastPrinted>
  <dcterms:created xsi:type="dcterms:W3CDTF">2018-03-27T06:03:00Z</dcterms:created>
  <dcterms:modified xsi:type="dcterms:W3CDTF">2026-04-30T06:12:03Z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